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121400" cx="108013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orient="horz" pos="1929">
          <p15:clr>
            <a:srgbClr val="000000"/>
          </p15:clr>
        </p15:guide>
        <p15:guide id="4" pos="340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1929" orient="horz"/>
        <p:guide pos="34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3225" y="685800"/>
            <a:ext cx="60515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404813" y="685800"/>
            <a:ext cx="60483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ebf6958ee_1_34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ebf6958ee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5a873c63_0_0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05a873c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5a873c63_0_20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5a873c6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78e267d30_3_5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78e267d30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5f8209b1_0_98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5f8209b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5f8209b1_0_103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5f8209b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5f8209b1_0_5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5f8209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5f8209b1_0_15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55f8209b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5f8209b1_0_25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5f8209b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5f8209b1_0_33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5f8209b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5f8209b1_0_40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5f8209b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5f8209b1_0_56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55f8209b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55f8209b1_0_65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55f8209b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55f8209b1_0_86:notes"/>
          <p:cNvSpPr/>
          <p:nvPr>
            <p:ph idx="2" type="sldImg"/>
          </p:nvPr>
        </p:nvSpPr>
        <p:spPr>
          <a:xfrm>
            <a:off x="403225" y="685800"/>
            <a:ext cx="605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55f8209b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40071" y="245143"/>
            <a:ext cx="9721215" cy="102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540071" y="1428330"/>
            <a:ext cx="9721215" cy="4039963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57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pystysuora teksti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540071" y="245143"/>
            <a:ext cx="9721215" cy="102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380696" y="-1412296"/>
            <a:ext cx="4039963" cy="9721215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57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ystysuora otsikko ja teksti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9450009" y="1236445"/>
            <a:ext cx="5223005" cy="3240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2879144" y="-1913993"/>
            <a:ext cx="5223005" cy="954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57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540071" y="245143"/>
            <a:ext cx="9721215" cy="102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720092" y="1428330"/>
            <a:ext cx="6390710" cy="4039963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7290913" y="1428330"/>
            <a:ext cx="6390710" cy="4039963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810101" y="1901604"/>
            <a:ext cx="9181148" cy="1312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1620206" y="3468796"/>
            <a:ext cx="7560945" cy="1564357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57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san ylätunniste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53232" y="3933572"/>
            <a:ext cx="9181148" cy="1215711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53232" y="2594510"/>
            <a:ext cx="9181148" cy="1339157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" lIns="82375" spcFirstLastPara="1" rIns="82375" wrap="square" tIns="411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40071" y="245143"/>
            <a:ext cx="9721215" cy="102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540072" y="1370231"/>
            <a:ext cx="4772369" cy="571170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" lIns="82375" spcFirstLastPara="1" rIns="82375" wrap="square" tIns="411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40072" y="1941278"/>
            <a:ext cx="4772369" cy="352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486938" y="1370231"/>
            <a:ext cx="4774227" cy="571170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" lIns="82375" spcFirstLastPara="1" rIns="82375" wrap="square" tIns="411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5486938" y="1941278"/>
            <a:ext cx="4774227" cy="352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540071" y="245143"/>
            <a:ext cx="9721215" cy="102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ollinen sisältö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540071" y="243723"/>
            <a:ext cx="3553495" cy="1037103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223030" y="243725"/>
            <a:ext cx="6038284" cy="5224344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57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540071" y="1280964"/>
            <a:ext cx="3553495" cy="4187242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ollinen kuv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117140" y="4284980"/>
            <a:ext cx="6480810" cy="505832"/>
          </a:xfrm>
          <a:prstGeom prst="rect">
            <a:avLst/>
          </a:prstGeom>
          <a:noFill/>
          <a:ln>
            <a:noFill/>
          </a:ln>
        </p:spPr>
        <p:txBody>
          <a:bodyPr anchorCtr="0" anchor="b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117140" y="546959"/>
            <a:ext cx="6480810" cy="367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7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117140" y="4790849"/>
            <a:ext cx="6480810" cy="718447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0071" y="245143"/>
            <a:ext cx="9721215" cy="1020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0071" y="1428330"/>
            <a:ext cx="9721215" cy="4039963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400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690465" y="5673634"/>
            <a:ext cx="3420339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740969" y="5673634"/>
            <a:ext cx="2520404" cy="32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0" y="217425"/>
            <a:ext cx="88167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75" lIns="82375" spcFirstLastPara="1" rIns="82375" wrap="square" tIns="411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sz="3000">
                <a:latin typeface="Comic Sans MS"/>
                <a:ea typeface="Comic Sans MS"/>
                <a:cs typeface="Comic Sans MS"/>
                <a:sym typeface="Comic Sans MS"/>
              </a:rPr>
              <a:t>KELLOKOSKEN ELÄKELÄISET </a:t>
            </a:r>
            <a:br>
              <a:rPr lang="fi-FI" sz="30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fi-FI" sz="3000">
                <a:latin typeface="Comic Sans MS"/>
                <a:ea typeface="Comic Sans MS"/>
                <a:cs typeface="Comic Sans MS"/>
                <a:sym typeface="Comic Sans MS"/>
              </a:rPr>
              <a:t>9.  KUUKAUSITAPAAMINEN MARRASKUU 2019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281650" y="1837725"/>
            <a:ext cx="102189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82375" spcFirstLastPara="1" rIns="82375" wrap="square" tIns="41175">
            <a:noAutofit/>
          </a:bodyPr>
          <a:lstStyle/>
          <a:p>
            <a:pPr indent="0" lvl="0" marL="0" rtl="0" algn="ctr">
              <a:spcBef>
                <a:spcPts val="577"/>
              </a:spcBef>
              <a:spcAft>
                <a:spcPts val="0"/>
              </a:spcAft>
              <a:buNone/>
            </a:pPr>
            <a:r>
              <a:rPr lang="fi-FI"/>
              <a:t>Lapset laulavat meille ensi alkuun.</a:t>
            </a:r>
            <a:endParaRPr/>
          </a:p>
          <a:p>
            <a:pPr indent="0" lvl="0" marL="0" rtl="0" algn="ctr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:\Users\Kirsti\Google Drive\Kellokosken eläkeläiset Hallitus\Logo KELEL.jp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3275" y="217425"/>
            <a:ext cx="1757275" cy="15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50" y="2613550"/>
            <a:ext cx="5059325" cy="332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675" y="2613550"/>
            <a:ext cx="5061398" cy="33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801354" cy="612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247525" y="164300"/>
            <a:ext cx="4636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fi-FI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Pikkujoulu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4884450" y="164300"/>
            <a:ext cx="5731800" cy="54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rPr lang="fi-FI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Pikkujoulua vietetään Hotelli Lepolammella (Kivilammentie 1, 02820 Espoo) maanantaina 16.12.2019 klo 13-17. Hinta 30 euroa, sisältää kuljetuksen, joululounaan, tanssin säestyksen yms. Lähtö Kellokosken sairaalan parkkipaikalta klo 11.30 ja Järvenpään linja-autoasemalta klo 11.45. Eräpäivä 25.11.2019. Ilmoittautuminen Anja Matikainen p. 0400 935 974.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964750" y="2001550"/>
            <a:ext cx="6488400" cy="3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66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0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Yhdistyksen esittely uusille jäsenille ma 13.1.2020 klo 12-13 Kellotuvalla, Koulutie 20. Paikalla kerhojen vetäjät + hallituksen jäsenet.</a:t>
            </a:r>
            <a:endParaRPr sz="30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62" name="Google Shape;162;p23"/>
          <p:cNvSpPr txBox="1"/>
          <p:nvPr/>
        </p:nvSpPr>
        <p:spPr>
          <a:xfrm>
            <a:off x="881350" y="667175"/>
            <a:ext cx="78060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>
                <a:latin typeface="Comic Sans MS"/>
                <a:ea typeface="Comic Sans MS"/>
                <a:cs typeface="Comic Sans MS"/>
                <a:sym typeface="Comic Sans MS"/>
              </a:rPr>
              <a:t>9. Yhdistyksen esittely uusillejäsenille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150" y="2897429"/>
            <a:ext cx="3348200" cy="3223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irsti\Google Drive\Kellokosken eläkeläiset Hallitus\Logo KELEL.jpg" id="164" name="Google Shape;16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7350" y="500975"/>
            <a:ext cx="1757275" cy="15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2832850" y="245150"/>
            <a:ext cx="4353300" cy="1020300"/>
          </a:xfrm>
          <a:prstGeom prst="rect">
            <a:avLst/>
          </a:prstGeom>
        </p:spPr>
        <p:txBody>
          <a:bodyPr anchorCtr="0" anchor="ctr" bIns="41175" lIns="82375" spcFirstLastPara="1" rIns="82375" wrap="square" tIns="4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lang="fi-FI">
                <a:latin typeface="Comic Sans MS"/>
                <a:ea typeface="Comic Sans MS"/>
                <a:cs typeface="Comic Sans MS"/>
                <a:sym typeface="Comic Sans MS"/>
              </a:rPr>
              <a:t>. Muut asiat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1148225" y="2200525"/>
            <a:ext cx="4173300" cy="3267900"/>
          </a:xfrm>
          <a:prstGeom prst="rect">
            <a:avLst/>
          </a:prstGeom>
        </p:spPr>
        <p:txBody>
          <a:bodyPr anchorCtr="0" anchor="t" bIns="41175" lIns="82375" spcFirstLastPara="1" rIns="82375" wrap="square" tIns="41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/>
              <a:t>Hyrylän terveysasema: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ma 25.11. klo 13-18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ti 26.11. klo 13-18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ke 11.12. klo 13-18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to 12.12. klo 13-18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 txBox="1"/>
          <p:nvPr>
            <p:ph idx="2" type="body"/>
          </p:nvPr>
        </p:nvSpPr>
        <p:spPr>
          <a:xfrm>
            <a:off x="5494250" y="2200750"/>
            <a:ext cx="4888500" cy="3267900"/>
          </a:xfrm>
          <a:prstGeom prst="rect">
            <a:avLst/>
          </a:prstGeom>
        </p:spPr>
        <p:txBody>
          <a:bodyPr anchorCtr="0" anchor="t" bIns="41175" lIns="82375" spcFirstLastPara="1" rIns="82375" wrap="square" tIns="41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/>
              <a:t>Jokelan terveysasema: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to 28.11. klo 14-17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ke 4.12. klo 14-17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/>
              <a:t>Kellokosken  terveysasema: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ke 27.11. klo 14-17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ti 3.12. klo 14-17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631150" y="1483325"/>
            <a:ext cx="89904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Influenssarokotukset käynnistyvät marraskuussa.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4117" y="4216600"/>
            <a:ext cx="1657201" cy="17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4445" y="660497"/>
            <a:ext cx="1116130" cy="183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528050" cy="95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810000" y="1316525"/>
            <a:ext cx="9528600" cy="47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/>
              <a:t>Tuusulan kunnan Osallistava budjetointi 2020 -kysely löytyy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Tuusulan kunnan sivuilta, Tuusula-tietoa / Osallistuvan budjetoinnin ideahaku /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-FI" sz="2400"/>
              <a:t>Osallistuvan budjetoinnin tämän syksyn ideahaku on käynnissä 1.10.–24.11.2019 sähköisellä osallistumisalustalla ja ideapajoissa eri puolilla kuntaa. Osallistuva budjetointi on uusi tapa vaikuttaa siihen, mihin yhteisiä varoja käytetään.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-FI" sz="2400"/>
              <a:t>Kellokoskelle esitetyistä hankkeita valitaan toteuttamiskelpoiset, joihin käytetään kunnan varoja 8.000 euroa.</a:t>
            </a:r>
            <a:endParaRPr sz="2400"/>
          </a:p>
        </p:txBody>
      </p:sp>
      <p:sp>
        <p:nvSpPr>
          <p:cNvPr id="181" name="Google Shape;181;p25"/>
          <p:cNvSpPr txBox="1"/>
          <p:nvPr/>
        </p:nvSpPr>
        <p:spPr>
          <a:xfrm>
            <a:off x="2762250" y="332425"/>
            <a:ext cx="64755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latin typeface="Comic Sans MS"/>
                <a:ea typeface="Comic Sans MS"/>
                <a:cs typeface="Comic Sans MS"/>
                <a:sym typeface="Comic Sans MS"/>
              </a:rPr>
              <a:t>Osallistuvan budjetoinnin ideahaku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75" y="151925"/>
            <a:ext cx="27622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0"/>
            <a:ext cx="10877548" cy="612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520400" y="4829625"/>
            <a:ext cx="98361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11. Seuraava kuukausitapaaminen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Koululla, Tonkka-salissa ma 20.1.2020 klo 13</a:t>
            </a:r>
            <a:endParaRPr b="1"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801349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2037675" y="470875"/>
            <a:ext cx="85980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12. TAPAAMISEN PÄÄTTÄMINEN</a:t>
            </a: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624700" y="1271900"/>
            <a:ext cx="7011000" cy="1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Kiitos kuluneesta vuodesta ja rauhallista Joulun aikaa kaikille!</a:t>
            </a: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6776"/>
            <a:ext cx="10801356" cy="6234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0" y="728300"/>
            <a:ext cx="52467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60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Asialista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50650" y="2367650"/>
            <a:ext cx="66795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-FI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TAPAAMISEN AVAUS</a:t>
            </a:r>
            <a:endParaRPr b="1" sz="3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-FI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	2. JÄSENASIOITA</a:t>
            </a:r>
            <a:endParaRPr b="1" sz="3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Ei uusia jäseniä. </a:t>
            </a:r>
            <a:endParaRPr b="1"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Jäseniä yht. 232 (8.11.2019)</a:t>
            </a:r>
            <a:endParaRPr b="1" sz="3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925" y="0"/>
            <a:ext cx="10938897" cy="612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-276900" y="609175"/>
            <a:ext cx="10938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KUUKAUSITAPAAMISTEN VIERAILIJAT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200550" y="1864850"/>
            <a:ext cx="8336400" cy="3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000"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Tammikuu:  Tuulikki Petäjäniemi luennoi /  Ikäihmiset yhteiskunnan voimavarana</a:t>
            </a:r>
            <a:endParaRPr b="1" sz="3000"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000"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Helmikuu:  Pormestari Arto Lindberg kertoo ajankohtaisista asioista Tuusulan kunnassa</a:t>
            </a:r>
            <a:endParaRPr b="1" sz="3000"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000"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Maaliskuu:      Koululaiset laulavat (kevätkokous)</a:t>
            </a:r>
            <a:endParaRPr b="1" sz="3000">
              <a:highlight>
                <a:srgbClr val="EAD1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2550" y="0"/>
            <a:ext cx="10952251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590175" y="3748350"/>
            <a:ext cx="10211400" cy="18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IKNEN (=Ikäihmisten neuvoston) ASIAT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HSL: n kielteinen päätös eläkeläisten matkustamisesta. Anja Matikainen selostaa.</a:t>
            </a:r>
            <a:endParaRPr b="1"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801351" cy="612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1270325" y="348800"/>
            <a:ext cx="8894400" cy="20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chemeClr val="dk1"/>
                </a:solidFill>
                <a:highlight>
                  <a:srgbClr val="C9DAF8"/>
                </a:highlight>
                <a:latin typeface="Comic Sans MS"/>
                <a:ea typeface="Comic Sans MS"/>
                <a:cs typeface="Comic Sans MS"/>
                <a:sym typeface="Comic Sans MS"/>
              </a:rPr>
              <a:t>5. MATKAILUTOIMIKUNNAN RETKET</a:t>
            </a:r>
            <a:endParaRPr b="1" sz="3000">
              <a:solidFill>
                <a:schemeClr val="dk1"/>
              </a:solidFill>
              <a:highlight>
                <a:srgbClr val="C9DAF8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rgbClr val="222222"/>
                </a:solidFill>
                <a:highlight>
                  <a:srgbClr val="C9DAF8"/>
                </a:highlight>
                <a:latin typeface="Comic Sans MS"/>
                <a:ea typeface="Comic Sans MS"/>
                <a:cs typeface="Comic Sans MS"/>
                <a:sym typeface="Comic Sans MS"/>
              </a:rPr>
              <a:t>MTK:lla ei ole uusia matkoja tälle vuodelle ja ensi vuoden matkoista ei vielä ole kerrottavaa.</a:t>
            </a:r>
            <a:endParaRPr sz="3000">
              <a:solidFill>
                <a:srgbClr val="222222"/>
              </a:solidFill>
              <a:highlight>
                <a:srgbClr val="C9DAF8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275" y="1600"/>
            <a:ext cx="10873901" cy="61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92650" y="972500"/>
            <a:ext cx="105090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Käsityö- ja askartelukerho:</a:t>
            </a:r>
            <a:r>
              <a:rPr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päättyy 9.12. ja alkaa 13.1.- / klo 13-15 / Kellotupa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Senioritanssi: </a:t>
            </a:r>
            <a:r>
              <a:rPr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päättyy 11.12. ja alkaa 8.1.-13.5. / klo 15-17.30 / Patruunasali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Laulukööri:</a:t>
            </a: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päättyy 12.12. ja alkaa 9.1.- / klo 14-15 / Kellotupa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Keilaajakerho: </a:t>
            </a: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päättyy 9.12. ja alkaa 13.1.- / klo 16-17, Järvenpään keilahalli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Muistikerho: </a:t>
            </a: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viim. 11.11., kerhot 13.1., 10.2., 9.3., ja 6.4. klo 10.30-11.45 / Kellotupa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Lenkkikerho:</a:t>
            </a: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joka torstai klo 10, lähtö Kellotuvalta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Boccia- kerho:</a:t>
            </a:r>
            <a:r>
              <a:rPr lang="fi-FI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		päättyy 20.12. ja alkaa 3.1.- / klo 16-18 / Patruuna-sali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23700" y="146475"/>
            <a:ext cx="105090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8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KERHOJEN PÄÄTTYMISET 2019 JA ALKAMISET 2020</a:t>
            </a:r>
            <a:endParaRPr b="1" sz="28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801350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6415100" y="1498600"/>
            <a:ext cx="41055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000">
                <a:latin typeface="Comic Sans MS"/>
                <a:ea typeface="Comic Sans MS"/>
                <a:cs typeface="Comic Sans MS"/>
                <a:sym typeface="Comic Sans MS"/>
              </a:rPr>
              <a:t>Kellokosken Ruukin Joulumarkkinat su 1.12.2019 klo 10-15.  Yhdistykselle on varattu myyntipöytä Ruukin alueella entisen Takomon tiloista.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793175" y="452225"/>
            <a:ext cx="57276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600">
                <a:latin typeface="Comic Sans MS"/>
                <a:ea typeface="Comic Sans MS"/>
                <a:cs typeface="Comic Sans MS"/>
                <a:sym typeface="Comic Sans MS"/>
              </a:rPr>
              <a:t>7. JOULUMYYJÄISET</a:t>
            </a: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irsti\Google Drive\Kellokosken eläkeläiset Hallitus\Logo KELEL.jpg" id="133" name="Google Shape;1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075" y="209275"/>
            <a:ext cx="1182199" cy="10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-29925" y="0"/>
            <a:ext cx="10801500" cy="61215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Kellokosken Eläkeläiset ry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Perinteiset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4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Joulumyyjäiset</a:t>
            </a:r>
            <a:endParaRPr b="1" sz="4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Sunnuntaina 8.12.2019 klo 10-14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Kellotuvalla, os. Koulutie 20, Kellokoski (ent. Nuorkka)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-"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joulukoristeita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-"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käsitöitä: sukkia, lapasia yms.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-"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leivonnaisia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-"/>
            </a:pPr>
            <a:r>
              <a:rPr lang="fi-FI" sz="2400">
                <a:latin typeface="Comic Sans MS"/>
                <a:ea typeface="Comic Sans MS"/>
                <a:cs typeface="Comic Sans MS"/>
                <a:sym typeface="Comic Sans MS"/>
              </a:rPr>
              <a:t>kahvia ja pullaa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Tervetuloa!</a:t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 rot="1581066">
            <a:off x="7471514" y="1119738"/>
            <a:ext cx="3125911" cy="618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Joulupukki paikalla!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7460775" y="5230750"/>
            <a:ext cx="3310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Comic Sans MS"/>
                <a:ea typeface="Comic Sans MS"/>
                <a:cs typeface="Comic Sans MS"/>
                <a:sym typeface="Comic Sans MS"/>
              </a:rPr>
              <a:t>Tule samalla tutustumaan kylätaloomme!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 rot="-1342737">
            <a:off x="821590" y="1022722"/>
            <a:ext cx="2354421" cy="667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Arpajaiset!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1924" y="209275"/>
            <a:ext cx="1182201" cy="123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075" y="3757351"/>
            <a:ext cx="2969474" cy="218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9048500" y="3304825"/>
            <a:ext cx="1723075" cy="19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8904" y="3716947"/>
            <a:ext cx="1970043" cy="15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801349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>
            <p:ph idx="4294967295" type="title"/>
          </p:nvPr>
        </p:nvSpPr>
        <p:spPr>
          <a:xfrm>
            <a:off x="540075" y="556850"/>
            <a:ext cx="9721200" cy="924300"/>
          </a:xfrm>
          <a:prstGeom prst="rect">
            <a:avLst/>
          </a:prstGeom>
        </p:spPr>
        <p:txBody>
          <a:bodyPr anchorCtr="0" anchor="ctr" bIns="41175" lIns="82375" spcFirstLastPara="1" rIns="82375" wrap="square" tIns="4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600">
                <a:latin typeface="Comic Sans MS"/>
                <a:ea typeface="Comic Sans MS"/>
                <a:cs typeface="Comic Sans MS"/>
                <a:sym typeface="Comic Sans MS"/>
              </a:rPr>
              <a:t>7. JOULUMYYJÄISET</a:t>
            </a: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287750" y="1620700"/>
            <a:ext cx="86850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66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Perinteiset yhdistyksen omat  Joulumyyjäiset pidetään su 8.12.2019 klo 10-14 Kellotuvalla.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266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Arpajaisiin saa tuoda lahjoituksia ja omiin joulumyyjäisiin toivotaan leivonnaisia!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266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Tulkaa kaikki joukolla myyjäisiin ja kertokaa tutuillekin! 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251" y="4181125"/>
            <a:ext cx="1743974" cy="115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